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web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4F8D9-8D4F-0B0B-FEFC-B7EC5A3004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0CA4E-2424-0C0F-3DEC-198C937A7F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35C9A-B8F1-F373-A789-A59DC05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9462D-5462-1A43-51F0-CB2D372EB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29091-8D61-57A0-15FF-D2CB78E89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1254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67CDF-22FF-803E-112D-1DF90CBF2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32AFA5-0CDD-51C3-3E30-6EC696FEE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CBEF5-BBF9-5781-68F9-A5C6DFA05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B4457-9949-A048-24CA-81CE02AEF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705D0-DCE8-E4E0-8908-CC93FA114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612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938437-BE0D-0EF4-8F81-A2C5C830A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2C5870-5BE8-245C-846D-D67F4742E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6851B-5AEE-64EF-C3D0-E4B9EA9D9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3CF03-4678-4294-1BEE-B1652D66F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90F15-5C37-C1A4-3130-CBDE38225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4634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4FBA5-422A-4AE9-4A92-F9E3B6E36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46770-D49A-DB54-EE2F-9A48525CC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34DEB-22B3-F6CA-B6D1-5E29704ED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94531-2F5E-3E90-49E3-E48D326D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B9641-1436-16E3-2C8A-C4D95E94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2950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EA544-1FED-1EA9-7666-18BD6FBE2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7A1E6-4D89-8AAB-CEC9-26D916481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2AE8C-1CF9-D1DA-A8C8-BD98D1AED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7F794-3172-5462-182B-3A48D5C19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07E07-6C44-960F-2F36-FEC72A1DD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5463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2E992-4249-83B7-CD2D-F66C2BEEB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65C20-9267-99E0-852C-BC0E31A230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FFC954-25A2-6E9D-EECF-033D827EF5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2D1CB-7A11-7A48-C86E-D57CA7F39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B7545-5BD5-835A-37EB-10B1CBDAA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E15B65-3FB4-18CF-CA66-037AA27D7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2057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43F4C-CDCD-3EB4-9634-02743A4D1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18728F-25C4-783C-01AA-5F73D5AD6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D0C308-3565-98D5-8FE9-E34674CAD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0D016E-C1D8-46EE-092C-B4F1600AA0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7163B9-0001-D3D6-5C1F-192795E7D4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F592D-6570-2714-C03E-D02725312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4FBB3E-4DA3-C634-7AD2-8FAC2F8D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A33F98-56E4-A979-3AC0-048DF02EB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410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1116D-44C6-B951-A316-665D5F1E4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81C2F5-A18D-776D-F8B7-84B9289FF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4C0679-7081-B7EC-76BA-242400080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A40965-6EE3-A5F0-6F20-8EC937F4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6075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660A04-0666-1530-87ED-EE0344D6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EB258D-62E5-177B-7803-90380AB77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E7F4B-5E38-9C83-2AB3-F68E59C94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7990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06DD0-45CF-C15B-C886-46E13139B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1C378-219E-8332-1E84-F45910867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4C2525-D52F-B8B4-25A6-1B719E69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A7BB7-93CC-24FB-F677-0EC1BC3FD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71DB5-1368-20DF-504E-B50EB17BB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0E2DA7-13AB-E953-A278-35A2E7A64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972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18C27-124B-926B-0402-1E0550DDF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602A50-B7DC-FF62-44CF-BDE8490808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A92A06-8664-032E-F127-41A57D892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F6863-F87E-F932-5E98-0F4D06D6F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C1182-BF6B-BF5F-513F-D7C04FE6E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13592-098E-B669-C5DB-8413468BA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927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5B8A1-4FD2-5443-B0E8-0F19FA9E8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A0537C-F610-9599-C0BD-CB6A2A36D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FFE91-EC49-6BD0-A1F7-DDF32529E1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F4425-9312-495B-B449-0EDAADC6FAE9}" type="datetimeFigureOut">
              <a:rPr lang="en-IN" smtClean="0"/>
              <a:t>24-04-2023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42D29-8270-FA69-4792-836F643A8A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4339D-2E1F-18C9-5444-BD31588AC4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C0B11-7DAB-4E48-B67E-180C5514B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9443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43689-FDDF-11AB-9306-3C1894C117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5D388-ECB4-11F6-6067-85059AD949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339639-9A55-5844-BEE1-679239D5A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729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963F9-FBD0-358E-1102-023BE0D87C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2D776-0AA3-EEA2-4FEE-3321D51906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513044-6239-1BC3-9C99-F30050880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244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405E4-60D8-1C39-4002-AB72C299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8D30E-8EC3-BD33-9380-993F95A66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494447-899D-6561-1FB2-B96A12BD6A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05944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405E4-60D8-1C39-4002-AB72C299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8D30E-8EC3-BD33-9380-993F95A66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8FC789-C01A-5877-7F30-0D07B8D5C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267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405E4-60D8-1C39-4002-AB72C299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8D30E-8EC3-BD33-9380-993F95A66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A50FE1-40F2-155D-6ED3-C652A5AB3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661450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405E4-60D8-1C39-4002-AB72C299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8D30E-8EC3-BD33-9380-993F95A66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DE9050-A531-6212-30DB-D1B181420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3422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405E4-60D8-1C39-4002-AB72C299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8D30E-8EC3-BD33-9380-993F95A66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4FB4D7-8D92-B303-CB95-968304B7ED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504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405E4-60D8-1C39-4002-AB72C299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8D30E-8EC3-BD33-9380-993F95A66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84AB21-9B5B-878D-C270-BC976390D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2315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F7396-2CAE-4321-FD1F-ADE0DC2B2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7CE8B-CAFD-1983-6D7A-B5A23B4F5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46D2F2-9385-743A-873B-99AE04295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5197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 Vyavahare</dc:creator>
  <cp:lastModifiedBy>Yash Vyavahare</cp:lastModifiedBy>
  <cp:revision>2</cp:revision>
  <dcterms:created xsi:type="dcterms:W3CDTF">2023-04-24T17:53:09Z</dcterms:created>
  <dcterms:modified xsi:type="dcterms:W3CDTF">2023-04-24T17:58:41Z</dcterms:modified>
</cp:coreProperties>
</file>

<file path=docProps/thumbnail.jpeg>
</file>